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2849969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Partial City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in start box, not touching the box.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stock on belt, safety on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, pointed at the door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15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The start box is not part of the shooting area.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83A64F0-AA43-4084-B759-DA6A87B1E8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217838"/>
            <a:ext cx="7025777" cy="615965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70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2019-04-08T14:15:59Z</dcterms:modified>
  <cp:category>Shooting</cp:category>
</cp:coreProperties>
</file>

<file path=docProps/thumbnail.jpeg>
</file>